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2"/>
    <p:sldId id="1009" r:id="rId3"/>
    <p:sldId id="1018" r:id="rId4"/>
    <p:sldId id="1016" r:id="rId5"/>
    <p:sldId id="1011" r:id="rId6"/>
    <p:sldId id="1017" r:id="rId7"/>
    <p:sldId id="1027" r:id="rId8"/>
    <p:sldId id="1038" r:id="rId9"/>
    <p:sldId id="1029" r:id="rId10"/>
    <p:sldId id="1031" r:id="rId11"/>
    <p:sldId id="1033" r:id="rId1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7  Seasons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Grammar  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重难易错突破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57188" algn="l"/>
                <a:tab pos="1709738" algn="l"/>
                <a:tab pos="4591050" algn="l"/>
                <a:tab pos="7470775" algn="l"/>
                <a:tab pos="8550275" algn="l"/>
              </a:tabLst>
            </a:pP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广州的夏天天气怎么样？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非常热。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57188" algn="l"/>
                <a:tab pos="1709738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 in Guangzhou in summer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57188" algn="l"/>
                <a:tab pos="1709738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57188" algn="l"/>
                <a:tab pos="1709738" algn="l"/>
                <a:tab pos="4591050" algn="l"/>
                <a:tab pos="7470775" algn="l"/>
                <a:tab pos="8550275" algn="l"/>
              </a:tabLst>
            </a:pP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哈尔滨的冬天天气怎么样？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非常冷。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57188" algn="l"/>
                <a:tab pos="1709738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Harbin in winter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57188" algn="l"/>
                <a:tab pos="1709738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261617" y="1484784"/>
            <a:ext cx="40826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What’s </a:t>
            </a:r>
            <a:r>
              <a:rPr lang="en-US" altLang="zh-CN" smtClean="0"/>
              <a:t>    the       weather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801885" y="2069901"/>
            <a:ext cx="18998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very </a:t>
            </a:r>
            <a:r>
              <a:rPr lang="en-US" altLang="zh-CN" smtClean="0"/>
              <a:t>     hot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360784" y="3411275"/>
            <a:ext cx="39415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How’s </a:t>
            </a:r>
            <a:r>
              <a:rPr lang="en-US" altLang="zh-CN" smtClean="0"/>
              <a:t>     the      weather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819575" y="3996011"/>
            <a:ext cx="19479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very </a:t>
            </a:r>
            <a:r>
              <a:rPr lang="en-US" altLang="zh-CN" smtClean="0"/>
              <a:t>    cold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4343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09738" algn="l"/>
                <a:tab pos="4591050" algn="l"/>
                <a:tab pos="5826125" algn="l"/>
                <a:tab pos="7470775" algn="l"/>
                <a:tab pos="8550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四、根据图片提示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判断其代表的季节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并描述不同季节的天气状况。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4591050" algn="l"/>
                <a:tab pos="5826125" algn="l"/>
                <a:tab pos="7470775" algn="l"/>
                <a:tab pos="8550275" algn="l"/>
              </a:tabLst>
            </a:pPr>
            <a:endParaRPr lang="en-US" altLang="zh-CN" b="1" dirty="0" smtClean="0">
              <a:solidFill>
                <a:srgbClr val="F36B64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4591050" algn="l"/>
                <a:tab pos="5199063" algn="l"/>
                <a:tab pos="7470775" algn="l"/>
                <a:tab pos="8550275" algn="l"/>
              </a:tabLst>
            </a:pP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		</a:t>
            </a: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FS301.tif" descr="id:2147499704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8189" y="1484784"/>
            <a:ext cx="1306577" cy="1888783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2494805" y="1484784"/>
            <a:ext cx="2448273" cy="2031325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FS302.tif" descr="id:2147499711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23198" y="1761782"/>
            <a:ext cx="1938495" cy="131271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6" name="内容占位符 2"/>
          <p:cNvSpPr txBox="1">
            <a:spLocks/>
          </p:cNvSpPr>
          <p:nvPr/>
        </p:nvSpPr>
        <p:spPr bwMode="auto">
          <a:xfrm>
            <a:off x="8255446" y="1469683"/>
            <a:ext cx="2736304" cy="2031325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474442" y="1529633"/>
            <a:ext cx="11624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spring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3644706" y="2246249"/>
            <a:ext cx="10823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warm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3331743" y="2807671"/>
            <a:ext cx="11240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windy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9281664" y="1580010"/>
            <a:ext cx="11817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winter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9191550" y="2222970"/>
            <a:ext cx="8226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cold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8570450" y="2789981"/>
            <a:ext cx="11432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snowy</a:t>
            </a:r>
            <a:endParaRPr lang="zh-CN" altLang="en-US"/>
          </a:p>
        </p:txBody>
      </p:sp>
      <p:sp>
        <p:nvSpPr>
          <p:cNvPr id="13" name="内容占位符 3"/>
          <p:cNvSpPr txBox="1">
            <a:spLocks/>
          </p:cNvSpPr>
          <p:nvPr/>
        </p:nvSpPr>
        <p:spPr bwMode="auto">
          <a:xfrm>
            <a:off x="360854" y="442027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09738" algn="l"/>
                <a:tab pos="4591050" algn="l"/>
                <a:tab pos="5199063" algn="l"/>
                <a:tab pos="7470775" algn="l"/>
                <a:tab pos="8550275" algn="l"/>
              </a:tabLst>
            </a:pPr>
            <a:r>
              <a:rPr lang="en-US" altLang="zh-CN" b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		</a:t>
            </a:r>
            <a:r>
              <a:rPr lang="en-US" altLang="zh-CN" b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4" name="内容占位符 3"/>
          <p:cNvSpPr txBox="1">
            <a:spLocks/>
          </p:cNvSpPr>
          <p:nvPr/>
        </p:nvSpPr>
        <p:spPr bwMode="auto">
          <a:xfrm>
            <a:off x="2449086" y="3733030"/>
            <a:ext cx="2854032" cy="2031325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5" name="FS303.tif" descr="id:2147499718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2256" y="4141012"/>
            <a:ext cx="1379005" cy="1304212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6" name="FS304.tif" descr="id:2147499725;FounderCES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26378" y="3908413"/>
            <a:ext cx="1119402" cy="174476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17" name="内容占位符 1"/>
          <p:cNvSpPr txBox="1">
            <a:spLocks/>
          </p:cNvSpPr>
          <p:nvPr/>
        </p:nvSpPr>
        <p:spPr bwMode="auto">
          <a:xfrm>
            <a:off x="8255446" y="3773939"/>
            <a:ext cx="2736304" cy="2031325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3367955" y="3851170"/>
            <a:ext cx="14414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summer</a:t>
            </a:r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3304065" y="4491779"/>
            <a:ext cx="6848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hot</a:t>
            </a:r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2674744" y="5049499"/>
            <a:ext cx="11047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sunny</a:t>
            </a:r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9197979" y="3882210"/>
            <a:ext cx="138531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autumn</a:t>
            </a:r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9170820" y="4534099"/>
            <a:ext cx="8018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cool</a:t>
            </a:r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8499572" y="5096876"/>
            <a:ext cx="11240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windy</a:t>
            </a:r>
            <a:endParaRPr lang="zh-CN" altLang="en-US"/>
          </a:p>
        </p:txBody>
      </p:sp>
      <p:sp>
        <p:nvSpPr>
          <p:cNvPr id="24" name="内容占位符 3"/>
          <p:cNvSpPr txBox="1">
            <a:spLocks/>
          </p:cNvSpPr>
          <p:nvPr/>
        </p:nvSpPr>
        <p:spPr bwMode="auto">
          <a:xfrm>
            <a:off x="360854" y="579649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答案不唯一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5287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四季的天气状况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表达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25情境导入.eps" descr="id:2147493594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3436" y="1565501"/>
            <a:ext cx="2019935" cy="53975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4" name="FS297.tif" descr="id:2147499627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3933" y="2636911"/>
            <a:ext cx="5977297" cy="1461583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6599262" y="2060848"/>
            <a:ext cx="5247440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do you feel in every season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在每个季节中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你感觉如何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is the weather in different seasons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不同季节的天气怎么样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070" y="1133453"/>
            <a:ext cx="11498775" cy="272759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54" y="872776"/>
            <a:ext cx="2102143" cy="540000"/>
          </a:xfrm>
          <a:prstGeom prst="rect">
            <a:avLst/>
          </a:prstGeom>
        </p:spPr>
      </p:pic>
      <p:pic>
        <p:nvPicPr>
          <p:cNvPr id="5" name="JG9Q.eps" descr="id:2147499655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1881" y="1700808"/>
            <a:ext cx="11121155" cy="1728192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41766860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070" y="836712"/>
            <a:ext cx="11498775" cy="338437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描述某个季节的天气状况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描述某个季节的天气状况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可以用句型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表示天气的形容词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季节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来表示。如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winter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冬天很冷。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sunny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春天很晴朗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5" name="25圈1.eps" descr="id:2147493636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7204" y="961874"/>
            <a:ext cx="359410" cy="35941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15645813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070" y="836712"/>
            <a:ext cx="11498775" cy="511256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3440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询问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某个季节的天气状况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询问某个季节的天气状况的问句为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weather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季节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weather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季节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weather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autumn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秋天的天气怎么样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windy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它是多风的。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weather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summer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夏天的天气怎么样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很热。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圈2.eps" descr="id:2147493643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9212" y="917429"/>
            <a:ext cx="359410" cy="35941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92327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一、选词填空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补全句子或对话。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summer,it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hot/warm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Nanjing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cool in Shanghai in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summer/autumn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—How’s the weather today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—It’s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sun/sunny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Nanjing,the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days are short in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summer/winter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It’s/They’re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cold and snowy in Beijing today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temperature is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very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hot/cold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3" name="25进阶训练.eps" descr="id:2147493657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845421"/>
            <a:ext cx="1867535" cy="53975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矩形 3"/>
          <p:cNvSpPr/>
          <p:nvPr/>
        </p:nvSpPr>
        <p:spPr>
          <a:xfrm>
            <a:off x="3107082" y="2248655"/>
            <a:ext cx="6848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hot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222998" y="2888732"/>
            <a:ext cx="138531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autumn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6214552" y="3464796"/>
            <a:ext cx="11047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sunny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474293" y="4176239"/>
            <a:ext cx="11817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winter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10630" y="4815258"/>
            <a:ext cx="6907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It’s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6167214" y="5445640"/>
            <a:ext cx="8226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cold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5639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8087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二、根据图片提示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填写合适的单词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补全句子或对话。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sz="1050" b="1" dirty="0" smtClean="0">
              <a:solidFill>
                <a:srgbClr val="F36B64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26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season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flowers begin to bloom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b="1" dirty="0" smtClean="0">
              <a:solidFill>
                <a:srgbClr val="F36B64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—Isn’t it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today,Mary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Remember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记得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wear your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coat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FS298.tif" descr="id:2147499683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50239" y="1540217"/>
            <a:ext cx="1024687" cy="102468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4" name="FS299.tif" descr="id:2147499690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87960" y="2866665"/>
            <a:ext cx="1267086" cy="102468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6" name="矩形 5"/>
          <p:cNvSpPr/>
          <p:nvPr/>
        </p:nvSpPr>
        <p:spPr>
          <a:xfrm>
            <a:off x="1342678" y="1736632"/>
            <a:ext cx="10823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warm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2258993" y="3024111"/>
            <a:ext cx="8226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cold</a:t>
            </a:r>
            <a:endParaRPr lang="zh-CN" altLang="en-US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445521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图片是女孩冻得瑟瑟发抖，所以是很冷，故填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2354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77617"/>
            <a:ext cx="11485848" cy="73866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in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hill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fly your kite there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FS300.tif" descr="id:2147499697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66263" y="1324193"/>
            <a:ext cx="1096695" cy="109669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6" name="矩形 5"/>
          <p:cNvSpPr/>
          <p:nvPr/>
        </p:nvSpPr>
        <p:spPr>
          <a:xfrm>
            <a:off x="1414686" y="1421829"/>
            <a:ext cx="11240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windy</a:t>
            </a:r>
            <a:endParaRPr lang="zh-CN" altLang="en-US"/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248586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依据风的图片以及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 can fly your kite there.”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可知，这里是有风的，故填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windy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3913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三、根据中文提示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完成句子或对话。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哈尔滨的夏天是凉爽的。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summer in Harbin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今天天气热吗？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0590" y="2646443"/>
            <a:ext cx="277460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It’s </a:t>
            </a:r>
            <a:r>
              <a:rPr lang="en-US" altLang="zh-CN" smtClean="0"/>
              <a:t>       cool     in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555868" y="3951640"/>
            <a:ext cx="226055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Is </a:t>
            </a:r>
            <a:r>
              <a:rPr lang="en-US" altLang="zh-CN" smtClean="0"/>
              <a:t>     it      hot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6977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284</TotalTime>
  <Words>357</Words>
  <Application>Microsoft Office PowerPoint</Application>
  <PresentationFormat>自定义</PresentationFormat>
  <Paragraphs>90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8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360</cp:revision>
  <dcterms:created xsi:type="dcterms:W3CDTF">2020-11-06T05:24:00Z</dcterms:created>
  <dcterms:modified xsi:type="dcterms:W3CDTF">2025-06-24T04:02:58Z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